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70" r:id="rId3"/>
    <p:sldId id="261" r:id="rId4"/>
    <p:sldId id="262" r:id="rId5"/>
    <p:sldId id="263" r:id="rId6"/>
    <p:sldId id="264" r:id="rId7"/>
    <p:sldId id="265" r:id="rId8"/>
    <p:sldId id="275" r:id="rId9"/>
    <p:sldId id="276" r:id="rId10"/>
    <p:sldId id="278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906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4F03B-EE9D-489D-BA24-841528CEC32C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C15D0-1345-4B1A-9816-7BCE428D38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5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C15D0-1345-4B1A-9816-7BCE428D38D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C15D0-1345-4B1A-9816-7BCE428D38D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43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53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28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87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16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1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1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8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16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35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8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09C00-97C0-4F85-88BD-80169118D943}" type="datetimeFigureOut">
              <a:rPr lang="en-US" smtClean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698E3-D88F-4643-A62A-78F1156FED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32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bis.ncdpi.wikispaces.net/NC+PBIS+Data+Management+System+Support+Document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chools.nc.gov/pbi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bis.ncdpi.wikispaces.net/Forms+and+Criteri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0" y="3429000"/>
            <a:ext cx="9144000" cy="24003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284956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Applying for Recognition </a:t>
            </a:r>
          </a:p>
          <a:p>
            <a:r>
              <a:rPr lang="en-US" sz="3900" dirty="0" smtClean="0"/>
              <a:t>in the </a:t>
            </a:r>
          </a:p>
          <a:p>
            <a:r>
              <a:rPr lang="en-US" dirty="0" smtClean="0"/>
              <a:t>PBIS Data Management System </a:t>
            </a:r>
          </a:p>
          <a:p>
            <a:r>
              <a:rPr lang="en-US" sz="3400" dirty="0" smtClean="0"/>
              <a:t>2012-13</a:t>
            </a:r>
          </a:p>
          <a:p>
            <a:endParaRPr lang="en-US" dirty="0"/>
          </a:p>
          <a:p>
            <a:r>
              <a:rPr lang="en-US" sz="3100" dirty="0" smtClean="0"/>
              <a:t>See also the </a:t>
            </a:r>
            <a:r>
              <a:rPr lang="en-US" sz="3100" dirty="0" smtClean="0">
                <a:hlinkClick r:id="rId3"/>
              </a:rPr>
              <a:t>NC PBIS Data Manual</a:t>
            </a:r>
            <a:endParaRPr lang="en-US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563880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1</a:t>
            </a:r>
            <a:r>
              <a:rPr lang="en-US" sz="2800" dirty="0" smtClean="0"/>
              <a:t>:  Go to </a:t>
            </a:r>
            <a:r>
              <a:rPr lang="en-US" sz="2800" u="sng" dirty="0">
                <a:hlinkClick r:id="rId4"/>
              </a:rPr>
              <a:t>https://</a:t>
            </a:r>
            <a:r>
              <a:rPr lang="en-US" sz="2800" u="sng" dirty="0" smtClean="0">
                <a:hlinkClick r:id="rId4"/>
              </a:rPr>
              <a:t>schools.nc.gov/pbis</a:t>
            </a:r>
            <a:r>
              <a:rPr lang="en-US" sz="2800" dirty="0" smtClean="0"/>
              <a:t>  and login as usual.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02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94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85800"/>
            <a:ext cx="914400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2667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400" y="4419600"/>
            <a:ext cx="609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38400" y="342900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83567" y="2245604"/>
            <a:ext cx="4610101" cy="12003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13</a:t>
            </a:r>
            <a:r>
              <a:rPr lang="en-US" sz="2400" dirty="0" smtClean="0"/>
              <a:t>: Type in name of school administrator who is verifying the information in the application.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200401" y="3505200"/>
            <a:ext cx="800099" cy="9143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83568" y="3962399"/>
            <a:ext cx="5143502" cy="19389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14:</a:t>
            </a:r>
            <a:r>
              <a:rPr lang="en-US" sz="2400" dirty="0" smtClean="0"/>
              <a:t> Click No for Ready for Final Submit to save (but not submit). Click Save.  Your LEA Coordinator will review the application, add his/her signature, and complete the final submit.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6255392"/>
            <a:ext cx="9127070" cy="4616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To exit this screen: </a:t>
            </a:r>
            <a:r>
              <a:rPr lang="en-US" sz="2400" b="1" dirty="0" smtClean="0"/>
              <a:t>  </a:t>
            </a:r>
            <a:r>
              <a:rPr lang="en-US" sz="2400" dirty="0" smtClean="0"/>
              <a:t>Click Return to Report or one of the Menu Tabs.</a:t>
            </a:r>
            <a:endParaRPr lang="en-US" sz="24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269066" y="5238750"/>
            <a:ext cx="1731434" cy="4762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09600" y="6096000"/>
            <a:ext cx="6096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438400" y="4572000"/>
            <a:ext cx="761999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9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95525"/>
            <a:ext cx="899160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64008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397" y="356533"/>
            <a:ext cx="9127070" cy="19389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To monitor the status of your recognition application: </a:t>
            </a:r>
            <a:r>
              <a:rPr lang="en-US" sz="2400" dirty="0" smtClean="0"/>
              <a:t> From the School Menu Tab, Click the Recognition Application Link.  A summary of your recognition application will appear on this screen, including the current status of the application.  To make changes, click the Edit/View button on the left. 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39534" y="3791932"/>
            <a:ext cx="5943600" cy="15696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To edit your recognition application: </a:t>
            </a:r>
            <a:r>
              <a:rPr lang="en-US" sz="2400" dirty="0" smtClean="0"/>
              <a:t> From the School Menu Tab, Click the Recognition Application Link. To make changes, click the Edit/View button on the left.  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96899" y="5105400"/>
            <a:ext cx="2442635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07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" y="1639408"/>
            <a:ext cx="9144000" cy="5218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172608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</a:t>
            </a:r>
            <a:r>
              <a:rPr lang="en-US" sz="2800" b="1" u="sng" dirty="0"/>
              <a:t>2</a:t>
            </a:r>
            <a:r>
              <a:rPr lang="en-US" sz="2800" dirty="0" smtClean="0"/>
              <a:t>: On the School Menu Tab, click on Recognition Application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447800" y="1126715"/>
            <a:ext cx="2514600" cy="39786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78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525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384331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</a:t>
            </a:r>
            <a:r>
              <a:rPr lang="en-US" sz="2800" b="1" u="sng" dirty="0"/>
              <a:t>3</a:t>
            </a:r>
            <a:r>
              <a:rPr lang="en-US" sz="2800" dirty="0" smtClean="0"/>
              <a:t>: </a:t>
            </a:r>
            <a:r>
              <a:rPr lang="en-US" sz="2800" dirty="0"/>
              <a:t>C</a:t>
            </a:r>
            <a:r>
              <a:rPr lang="en-US" sz="2800" dirty="0" smtClean="0"/>
              <a:t>lick on Create Annual Recognition Application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62400" y="914400"/>
            <a:ext cx="1524000" cy="472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67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8673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66836" y="3825239"/>
            <a:ext cx="2057400" cy="1981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5233" y="49891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4</a:t>
            </a:r>
            <a:r>
              <a:rPr lang="en-US" sz="2800" dirty="0" smtClean="0"/>
              <a:t>: Using Drop down arrows, choose Your School District and Your school’s name 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81200" y="685800"/>
            <a:ext cx="457200" cy="3048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10000" y="685800"/>
            <a:ext cx="1524000" cy="3048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25672" y="3087469"/>
            <a:ext cx="3165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</a:t>
            </a:r>
            <a:r>
              <a:rPr lang="en-US" sz="2400" b="1" u="sng" dirty="0"/>
              <a:t>5</a:t>
            </a:r>
            <a:r>
              <a:rPr lang="en-US" sz="2400" dirty="0" smtClean="0"/>
              <a:t>: Click Yes or No:  Is Principal active in Implementation? </a:t>
            </a:r>
            <a:endParaRPr lang="en-US" sz="2400" dirty="0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2438400" y="3687634"/>
            <a:ext cx="3387272" cy="8843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49636" y="4734342"/>
            <a:ext cx="39197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</a:t>
            </a:r>
            <a:r>
              <a:rPr lang="en-US" sz="2400" b="1" u="sng" dirty="0"/>
              <a:t>6</a:t>
            </a:r>
            <a:r>
              <a:rPr lang="en-US" sz="2400" dirty="0" smtClean="0"/>
              <a:t>: Click level of recognition for which you are applying. </a:t>
            </a:r>
          </a:p>
          <a:p>
            <a:r>
              <a:rPr lang="en-US" sz="2000" b="1" u="sng" dirty="0" smtClean="0"/>
              <a:t>Note</a:t>
            </a:r>
            <a:r>
              <a:rPr lang="en-US" sz="2000" dirty="0" smtClean="0"/>
              <a:t>:  Check </a:t>
            </a:r>
            <a:r>
              <a:rPr lang="en-US" sz="2000" dirty="0" smtClean="0">
                <a:hlinkClick r:id="rId3"/>
              </a:rPr>
              <a:t>Recognition Criteria </a:t>
            </a:r>
            <a:r>
              <a:rPr lang="en-US" sz="2000" dirty="0" smtClean="0"/>
              <a:t>to make sure your school qualifies for the level for which you are applying</a:t>
            </a:r>
            <a:endParaRPr lang="en-US" sz="20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572000" y="4953000"/>
            <a:ext cx="745369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52400" y="6072306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</a:t>
            </a:r>
            <a:r>
              <a:rPr lang="en-US" sz="2400" b="1" u="sng" dirty="0"/>
              <a:t>7</a:t>
            </a:r>
            <a:r>
              <a:rPr lang="en-US" sz="2400" dirty="0" smtClean="0"/>
              <a:t>: Click Save and Continue</a:t>
            </a:r>
            <a:endParaRPr lang="en-US" sz="2400" dirty="0"/>
          </a:p>
        </p:txBody>
      </p:sp>
      <p:cxnSp>
        <p:nvCxnSpPr>
          <p:cNvPr id="35" name="Straight Arrow Connector 34"/>
          <p:cNvCxnSpPr>
            <a:stCxn id="27" idx="0"/>
          </p:cNvCxnSpPr>
          <p:nvPr/>
        </p:nvCxnSpPr>
        <p:spPr>
          <a:xfrm flipV="1">
            <a:off x="2247900" y="5486400"/>
            <a:ext cx="190500" cy="5859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1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24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25672" y="2286000"/>
            <a:ext cx="316592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</a:t>
            </a:r>
            <a:r>
              <a:rPr lang="en-US" sz="2800" b="1" u="sng" dirty="0"/>
              <a:t>8</a:t>
            </a:r>
            <a:r>
              <a:rPr lang="en-US" sz="2800" dirty="0" smtClean="0"/>
              <a:t>: Add Names and Positions of PBIS Team Members – one at a time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352800" y="3048000"/>
            <a:ext cx="2286000" cy="1981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78072" y="4648200"/>
            <a:ext cx="3165928" cy="18158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Step </a:t>
            </a:r>
            <a:r>
              <a:rPr lang="en-US" sz="2800" b="1" u="sng" dirty="0"/>
              <a:t>9</a:t>
            </a:r>
            <a:r>
              <a:rPr lang="en-US" sz="2800" dirty="0" smtClean="0"/>
              <a:t>: Click Attach Team Members to Recognition Application</a:t>
            </a: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4114800" y="4876800"/>
            <a:ext cx="19050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65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943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0200" y="2127703"/>
            <a:ext cx="3165928" cy="15696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10</a:t>
            </a:r>
            <a:r>
              <a:rPr lang="en-US" sz="2400" dirty="0" smtClean="0"/>
              <a:t>: Add name of in-school coach (this could also be the team facilitator).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05000" y="3276600"/>
            <a:ext cx="3505200" cy="2590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95400" y="58674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962400"/>
            <a:ext cx="990600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4168676"/>
            <a:ext cx="3470728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11</a:t>
            </a:r>
            <a:r>
              <a:rPr lang="en-US" sz="2400" dirty="0" smtClean="0"/>
              <a:t>: Add dates of PBIS team  meetings.  Make sure team minutes have been sent to your PBIS external coach or District Coordinator.</a:t>
            </a:r>
            <a:endParaRPr lang="en-US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200400" y="4838700"/>
            <a:ext cx="2209800" cy="1181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81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94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85800"/>
            <a:ext cx="914400" cy="175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2667000"/>
            <a:ext cx="53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400" y="4419600"/>
            <a:ext cx="609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47332" y="152400"/>
            <a:ext cx="6891867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12</a:t>
            </a:r>
            <a:r>
              <a:rPr lang="en-US" sz="2400" dirty="0" smtClean="0"/>
              <a:t>: Implementation Inventory Scores submitted by team should show up here.  SET scores have or will be entered by district PBIS Coordinator and should show up here. </a:t>
            </a:r>
          </a:p>
          <a:p>
            <a:r>
              <a:rPr lang="en-US" sz="2400" dirty="0" smtClean="0"/>
              <a:t>*Note: If applying for Exemplar please </a:t>
            </a:r>
            <a:r>
              <a:rPr lang="en-US" sz="2400" dirty="0" smtClean="0"/>
              <a:t>move to Step 12A.  If not please continue to Step 13.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2438400" y="342900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97667" y="1306562"/>
            <a:ext cx="1693333" cy="21563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438400" y="4572000"/>
            <a:ext cx="761999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kidd\AppData\Local\Microsoft\Windows\Temporary Internet Files\Content.IE5\B26UBH9Y\Recognition-ExemplarPPTb4uploa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6" y="228600"/>
            <a:ext cx="9011908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3124200"/>
            <a:ext cx="4419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12B</a:t>
            </a:r>
            <a:r>
              <a:rPr lang="en-US" sz="2400" dirty="0" smtClean="0"/>
              <a:t>:  Upload </a:t>
            </a:r>
            <a:r>
              <a:rPr lang="en-US" sz="2400" dirty="0"/>
              <a:t>your exemplar </a:t>
            </a:r>
            <a:r>
              <a:rPr lang="en-US" sz="2400" dirty="0" smtClean="0"/>
              <a:t>PowerPoint.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762000"/>
            <a:ext cx="3810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12A</a:t>
            </a:r>
            <a:r>
              <a:rPr lang="en-US" sz="2400" dirty="0" smtClean="0"/>
              <a:t>:  Please </a:t>
            </a:r>
            <a:r>
              <a:rPr lang="en-US" sz="2400" dirty="0"/>
              <a:t>select the other data sent to Regional  </a:t>
            </a:r>
            <a:r>
              <a:rPr lang="en-US" sz="2400" dirty="0" smtClean="0"/>
              <a:t>Coordinator.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514601" y="1143000"/>
            <a:ext cx="2057399" cy="1524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758267" y="3505200"/>
            <a:ext cx="613833" cy="16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28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kidd\AppData\Local\Microsoft\Windows\Temporary Internet Files\Content.IE5\B26UBH9Y\Recognition-ExemplarPPTaftrUploa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1"/>
            <a:ext cx="91440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2392740"/>
            <a:ext cx="49530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12C</a:t>
            </a:r>
            <a:r>
              <a:rPr lang="en-US" sz="2400" dirty="0" smtClean="0"/>
              <a:t>:  Once </a:t>
            </a:r>
            <a:r>
              <a:rPr lang="en-US" sz="2400" dirty="0"/>
              <a:t>the exemplar </a:t>
            </a:r>
            <a:r>
              <a:rPr lang="en-US" sz="2400" dirty="0" smtClean="0"/>
              <a:t>PowerPoint </a:t>
            </a:r>
            <a:r>
              <a:rPr lang="en-US" sz="2400" dirty="0"/>
              <a:t>is uploaded please refer to Step 13 to complete the recognition </a:t>
            </a:r>
            <a:r>
              <a:rPr lang="en-US" sz="2400" dirty="0" smtClean="0"/>
              <a:t>application.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24300" y="3657600"/>
            <a:ext cx="1085850" cy="14097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3600" y="3762285"/>
            <a:ext cx="2895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Step 12D</a:t>
            </a:r>
            <a:r>
              <a:rPr lang="en-US" sz="2400" dirty="0" smtClean="0"/>
              <a:t>:  For Exemplar Schools only, please click Yes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077200" y="4962614"/>
            <a:ext cx="152400" cy="11714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34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452</Words>
  <Application>Microsoft Office PowerPoint</Application>
  <PresentationFormat>On-screen Show (4:3)</PresentationFormat>
  <Paragraphs>31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Rogowski, Sherry</dc:creator>
  <cp:lastModifiedBy>Minnie Kidd</cp:lastModifiedBy>
  <cp:revision>35</cp:revision>
  <dcterms:created xsi:type="dcterms:W3CDTF">2013-05-13T13:42:30Z</dcterms:created>
  <dcterms:modified xsi:type="dcterms:W3CDTF">2013-05-21T17:05:49Z</dcterms:modified>
</cp:coreProperties>
</file>